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58" r:id="rId5"/>
    <p:sldId id="264" r:id="rId6"/>
    <p:sldId id="263" r:id="rId7"/>
    <p:sldId id="259" r:id="rId8"/>
    <p:sldId id="260" r:id="rId9"/>
    <p:sldId id="262" r:id="rId10"/>
    <p:sldId id="261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933E-D862-4F6A-9009-8320D89FF0DE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E2C2-131B-413F-A0B1-AF2F098BBD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933E-D862-4F6A-9009-8320D89FF0DE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E2C2-131B-413F-A0B1-AF2F098BBD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933E-D862-4F6A-9009-8320D89FF0DE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E2C2-131B-413F-A0B1-AF2F098BBD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933E-D862-4F6A-9009-8320D89FF0DE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E2C2-131B-413F-A0B1-AF2F098BBD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933E-D862-4F6A-9009-8320D89FF0DE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E2C2-131B-413F-A0B1-AF2F098BBD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933E-D862-4F6A-9009-8320D89FF0DE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E2C2-131B-413F-A0B1-AF2F098BBD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933E-D862-4F6A-9009-8320D89FF0DE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E2C2-131B-413F-A0B1-AF2F098BBD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933E-D862-4F6A-9009-8320D89FF0DE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E2C2-131B-413F-A0B1-AF2F098BBD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933E-D862-4F6A-9009-8320D89FF0DE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E2C2-131B-413F-A0B1-AF2F098BBD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933E-D862-4F6A-9009-8320D89FF0DE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E2C2-131B-413F-A0B1-AF2F098BBD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933E-D862-4F6A-9009-8320D89FF0DE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E2C2-131B-413F-A0B1-AF2F098BBD6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83933E-D862-4F6A-9009-8320D89FF0DE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95E2C2-131B-413F-A0B1-AF2F098BBD6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CONTROL UNIT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LECTURE :6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HIARDWIRED </a:t>
            </a:r>
            <a:br>
              <a:rPr lang="en-US" dirty="0" smtClean="0"/>
            </a:br>
            <a:r>
              <a:rPr lang="en-US" dirty="0" smtClean="0"/>
              <a:t>VS </a:t>
            </a:r>
            <a:br>
              <a:rPr lang="en-US" dirty="0" smtClean="0"/>
            </a:br>
            <a:r>
              <a:rPr lang="en-US" dirty="0" smtClean="0"/>
              <a:t>MICROPROGRAMMED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57224" y="2000240"/>
            <a:ext cx="7618839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execute an instruction </a:t>
            </a:r>
            <a:r>
              <a:rPr lang="en-US" smtClean="0"/>
              <a:t>the Control </a:t>
            </a:r>
            <a:r>
              <a:rPr lang="en-US" dirty="0" smtClean="0"/>
              <a:t>unit of  CPU needs to generate accurate control signals with proper sequence.</a:t>
            </a:r>
          </a:p>
          <a:p>
            <a:r>
              <a:rPr lang="en-US" dirty="0" smtClean="0"/>
              <a:t>To generate proper control signal various techniques are used:</a:t>
            </a:r>
          </a:p>
          <a:p>
            <a:r>
              <a:rPr lang="en-US" dirty="0" smtClean="0"/>
              <a:t>Hardwired control unit</a:t>
            </a:r>
          </a:p>
          <a:p>
            <a:r>
              <a:rPr lang="en-US" dirty="0" smtClean="0"/>
              <a:t>Micro programmed unit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HARDWIRED CONTROL UNIT</a:t>
            </a:r>
            <a:endParaRPr 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2542563"/>
            <a:ext cx="8229600" cy="2641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HARDWIRED CONTROL UNIT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58327" y="1600200"/>
            <a:ext cx="702734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MICROPROGRAMMED CONTROL UNIT</a:t>
            </a:r>
            <a:endParaRPr lang="en-US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912334"/>
            <a:ext cx="8229600" cy="39016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 TERMINALOGIES</a:t>
            </a:r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838978"/>
            <a:ext cx="8229600" cy="4048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MICROPROGRAMMED CONTROL UNIT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161478" y="1600200"/>
            <a:ext cx="6821044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MICROPROGRAMMED CONTROL UNIT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156648" y="1600200"/>
            <a:ext cx="4830704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ADVANTAGES AND DISADVANTAGES</a:t>
            </a:r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6493" y="1600200"/>
            <a:ext cx="8071014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62</Words>
  <Application>Microsoft Office PowerPoint</Application>
  <PresentationFormat>On-screen Show (4:3)</PresentationFormat>
  <Paragraphs>15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CONTROL UNIT</vt:lpstr>
      <vt:lpstr>INTRODUCTION</vt:lpstr>
      <vt:lpstr>HARDWIRED CONTROL UNIT</vt:lpstr>
      <vt:lpstr>HARDWIRED CONTROL UNIT</vt:lpstr>
      <vt:lpstr>MICROPROGRAMMED CONTROL UNIT</vt:lpstr>
      <vt:lpstr>DIFFERENT TERMINALOGIES</vt:lpstr>
      <vt:lpstr>MICROPROGRAMMED CONTROL UNIT</vt:lpstr>
      <vt:lpstr>MICROPROGRAMMED CONTROL UNIT</vt:lpstr>
      <vt:lpstr>ADVANTAGES AND DISADVANTAGES</vt:lpstr>
      <vt:lpstr>HIARDWIRED  VS  MICROPROGRAMMED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CONTROL UNIT</dc:title>
  <dc:creator>Hp</dc:creator>
  <cp:lastModifiedBy>Hp</cp:lastModifiedBy>
  <cp:revision>6</cp:revision>
  <dcterms:created xsi:type="dcterms:W3CDTF">2021-09-22T05:33:01Z</dcterms:created>
  <dcterms:modified xsi:type="dcterms:W3CDTF">2021-09-22T06:00:51Z</dcterms:modified>
</cp:coreProperties>
</file>

<file path=docProps/thumbnail.jpeg>
</file>